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Lst>
  <p:sldIdLst>
    <p:sldId id="256" r:id="rId2"/>
    <p:sldId id="257" r:id="rId3"/>
    <p:sldId id="264" r:id="rId4"/>
    <p:sldId id="259" r:id="rId5"/>
    <p:sldId id="261" r:id="rId6"/>
    <p:sldId id="260"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7A9B8B77-4EE0-4963-BE34-B7F0B9CD5478}">
          <p14:sldIdLst>
            <p14:sldId id="256"/>
            <p14:sldId id="257"/>
            <p14:sldId id="264"/>
            <p14:sldId id="259"/>
            <p14:sldId id="261"/>
            <p14:sldId id="260"/>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0" d="100"/>
          <a:sy n="90" d="100"/>
        </p:scale>
        <p:origin x="120" y="6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l-NL" smtClean="0"/>
              <a:t>Klik om de stijl te bewerken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42A50A14-A463-437D-8C3E-F02245EBF694}" type="datetimeFigureOut">
              <a:rPr lang="nl-NL" smtClean="0"/>
              <a:t>10-9-2020</a:t>
            </a:fld>
            <a:endParaRPr lang="nl-NL"/>
          </a:p>
        </p:txBody>
      </p:sp>
      <p:sp>
        <p:nvSpPr>
          <p:cNvPr id="5" name="Footer Placeholder 4"/>
          <p:cNvSpPr>
            <a:spLocks noGrp="1"/>
          </p:cNvSpPr>
          <p:nvPr>
            <p:ph type="ftr" sz="quarter" idx="11"/>
          </p:nvPr>
        </p:nvSpPr>
        <p:spPr/>
        <p:txBody>
          <a:bodyPr/>
          <a:lstStyle/>
          <a:p>
            <a:endParaRPr lang="nl-N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D61B7C0-333E-480C-B129-48E87A2D43B3}" type="slidenum">
              <a:rPr lang="nl-NL" smtClean="0"/>
              <a:t>‹nr.›</a:t>
            </a:fld>
            <a:endParaRPr lang="nl-NL"/>
          </a:p>
        </p:txBody>
      </p:sp>
    </p:spTree>
    <p:extLst>
      <p:ext uri="{BB962C8B-B14F-4D97-AF65-F5344CB8AC3E}">
        <p14:creationId xmlns:p14="http://schemas.microsoft.com/office/powerpoint/2010/main" val="3163636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l-NL" smtClean="0"/>
              <a:t>Klik om de stijl te bewerken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42A50A14-A463-437D-8C3E-F02245EBF694}" type="datetimeFigureOut">
              <a:rPr lang="nl-NL" smtClean="0"/>
              <a:t>10-9-2020</a:t>
            </a:fld>
            <a:endParaRPr lang="nl-NL"/>
          </a:p>
        </p:txBody>
      </p:sp>
      <p:sp>
        <p:nvSpPr>
          <p:cNvPr id="5" name="Footer Placeholder 4"/>
          <p:cNvSpPr>
            <a:spLocks noGrp="1"/>
          </p:cNvSpPr>
          <p:nvPr>
            <p:ph type="ftr" sz="quarter" idx="11"/>
          </p:nvPr>
        </p:nvSpPr>
        <p:spPr/>
        <p:txBody>
          <a:bodyPr/>
          <a:lstStyle/>
          <a:p>
            <a:endParaRPr lang="nl-N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D61B7C0-333E-480C-B129-48E87A2D43B3}" type="slidenum">
              <a:rPr lang="nl-NL" smtClean="0"/>
              <a:t>‹nr.›</a:t>
            </a:fld>
            <a:endParaRPr lang="nl-NL"/>
          </a:p>
        </p:txBody>
      </p:sp>
    </p:spTree>
    <p:extLst>
      <p:ext uri="{BB962C8B-B14F-4D97-AF65-F5344CB8AC3E}">
        <p14:creationId xmlns:p14="http://schemas.microsoft.com/office/powerpoint/2010/main" val="4055003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smtClean="0"/>
              <a:t>Klik om de stijl te bewerken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42A50A14-A463-437D-8C3E-F02245EBF694}" type="datetimeFigureOut">
              <a:rPr lang="nl-NL" smtClean="0"/>
              <a:t>10-9-2020</a:t>
            </a:fld>
            <a:endParaRPr lang="nl-NL"/>
          </a:p>
        </p:txBody>
      </p:sp>
      <p:sp>
        <p:nvSpPr>
          <p:cNvPr id="5" name="Footer Placeholder 4"/>
          <p:cNvSpPr>
            <a:spLocks noGrp="1"/>
          </p:cNvSpPr>
          <p:nvPr>
            <p:ph type="ftr" sz="quarter" idx="11"/>
          </p:nvPr>
        </p:nvSpPr>
        <p:spPr/>
        <p:txBody>
          <a:bodyPr/>
          <a:lstStyle/>
          <a:p>
            <a:endParaRPr lang="nl-N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D61B7C0-333E-480C-B129-48E87A2D43B3}" type="slidenum">
              <a:rPr lang="nl-NL" smtClean="0"/>
              <a:t>‹nr.›</a:t>
            </a:fld>
            <a:endParaRPr lang="nl-N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614634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l-NL" smtClean="0"/>
              <a:t>Klik om de stijl te bewerken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smtClean="0"/>
              <a:t>Tekststijl van het model bewerken</a:t>
            </a:r>
          </a:p>
        </p:txBody>
      </p:sp>
      <p:sp>
        <p:nvSpPr>
          <p:cNvPr id="5" name="Date Placeholder 4"/>
          <p:cNvSpPr>
            <a:spLocks noGrp="1"/>
          </p:cNvSpPr>
          <p:nvPr>
            <p:ph type="dt" sz="half" idx="10"/>
          </p:nvPr>
        </p:nvSpPr>
        <p:spPr/>
        <p:txBody>
          <a:bodyPr/>
          <a:lstStyle/>
          <a:p>
            <a:fld id="{42A50A14-A463-437D-8C3E-F02245EBF694}" type="datetimeFigureOut">
              <a:rPr lang="nl-NL" smtClean="0"/>
              <a:t>10-9-2020</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61B7C0-333E-480C-B129-48E87A2D43B3}" type="slidenum">
              <a:rPr lang="nl-NL" smtClean="0"/>
              <a:t>‹nr.›</a:t>
            </a:fld>
            <a:endParaRPr lang="nl-NL"/>
          </a:p>
        </p:txBody>
      </p:sp>
    </p:spTree>
    <p:extLst>
      <p:ext uri="{BB962C8B-B14F-4D97-AF65-F5344CB8AC3E}">
        <p14:creationId xmlns:p14="http://schemas.microsoft.com/office/powerpoint/2010/main" val="89314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smtClean="0"/>
              <a:t>Klik om de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smtClean="0"/>
              <a:t>Tekststijl van het model bewerken</a:t>
            </a:r>
          </a:p>
        </p:txBody>
      </p:sp>
      <p:sp>
        <p:nvSpPr>
          <p:cNvPr id="5" name="Date Placeholder 4"/>
          <p:cNvSpPr>
            <a:spLocks noGrp="1"/>
          </p:cNvSpPr>
          <p:nvPr>
            <p:ph type="dt" sz="half" idx="10"/>
          </p:nvPr>
        </p:nvSpPr>
        <p:spPr/>
        <p:txBody>
          <a:bodyPr/>
          <a:lstStyle/>
          <a:p>
            <a:fld id="{42A50A14-A463-437D-8C3E-F02245EBF694}" type="datetimeFigureOut">
              <a:rPr lang="nl-NL" smtClean="0"/>
              <a:t>10-9-2020</a:t>
            </a:fld>
            <a:endParaRPr lang="nl-NL"/>
          </a:p>
        </p:txBody>
      </p:sp>
      <p:sp>
        <p:nvSpPr>
          <p:cNvPr id="6" name="Footer Placeholder 5"/>
          <p:cNvSpPr>
            <a:spLocks noGrp="1"/>
          </p:cNvSpPr>
          <p:nvPr>
            <p:ph type="ftr" sz="quarter" idx="11"/>
          </p:nvPr>
        </p:nvSpPr>
        <p:spPr/>
        <p:txBody>
          <a:bodyPr/>
          <a:lstStyle/>
          <a:p>
            <a:endParaRPr lang="nl-N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61B7C0-333E-480C-B129-48E87A2D43B3}" type="slidenum">
              <a:rPr lang="nl-NL" smtClean="0"/>
              <a:t>‹nr.›</a:t>
            </a:fld>
            <a:endParaRPr lang="nl-N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57059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l-NL" smtClean="0"/>
              <a:t>Klik om de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smtClean="0"/>
              <a:t>Tekststijl van het model bewerken</a:t>
            </a:r>
          </a:p>
        </p:txBody>
      </p:sp>
      <p:sp>
        <p:nvSpPr>
          <p:cNvPr id="5" name="Date Placeholder 4"/>
          <p:cNvSpPr>
            <a:spLocks noGrp="1"/>
          </p:cNvSpPr>
          <p:nvPr>
            <p:ph type="dt" sz="half" idx="10"/>
          </p:nvPr>
        </p:nvSpPr>
        <p:spPr/>
        <p:txBody>
          <a:bodyPr/>
          <a:lstStyle/>
          <a:p>
            <a:fld id="{42A50A14-A463-437D-8C3E-F02245EBF694}" type="datetimeFigureOut">
              <a:rPr lang="nl-NL" smtClean="0"/>
              <a:t>10-9-2020</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61B7C0-333E-480C-B129-48E87A2D43B3}" type="slidenum">
              <a:rPr lang="nl-NL" smtClean="0"/>
              <a:t>‹nr.›</a:t>
            </a:fld>
            <a:endParaRPr lang="nl-NL"/>
          </a:p>
        </p:txBody>
      </p:sp>
    </p:spTree>
    <p:extLst>
      <p:ext uri="{BB962C8B-B14F-4D97-AF65-F5344CB8AC3E}">
        <p14:creationId xmlns:p14="http://schemas.microsoft.com/office/powerpoint/2010/main" val="40664194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0A14-A463-437D-8C3E-F02245EBF694}" type="datetimeFigureOut">
              <a:rPr lang="nl-NL" smtClean="0"/>
              <a:t>10-9-2020</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D61B7C0-333E-480C-B129-48E87A2D43B3}" type="slidenum">
              <a:rPr lang="nl-NL" smtClean="0"/>
              <a:t>‹nr.›</a:t>
            </a:fld>
            <a:endParaRPr lang="nl-NL"/>
          </a:p>
        </p:txBody>
      </p:sp>
    </p:spTree>
    <p:extLst>
      <p:ext uri="{BB962C8B-B14F-4D97-AF65-F5344CB8AC3E}">
        <p14:creationId xmlns:p14="http://schemas.microsoft.com/office/powerpoint/2010/main" val="12934154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0A14-A463-437D-8C3E-F02245EBF694}" type="datetimeFigureOut">
              <a:rPr lang="nl-NL" smtClean="0"/>
              <a:t>10-9-2020</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D61B7C0-333E-480C-B129-48E87A2D43B3}" type="slidenum">
              <a:rPr lang="nl-NL" smtClean="0"/>
              <a:t>‹nr.›</a:t>
            </a:fld>
            <a:endParaRPr lang="nl-NL"/>
          </a:p>
        </p:txBody>
      </p:sp>
    </p:spTree>
    <p:extLst>
      <p:ext uri="{BB962C8B-B14F-4D97-AF65-F5344CB8AC3E}">
        <p14:creationId xmlns:p14="http://schemas.microsoft.com/office/powerpoint/2010/main" val="2741887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l-NL" smtClean="0"/>
              <a:t>Klik om de stijl te bewerken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0A14-A463-437D-8C3E-F02245EBF694}" type="datetimeFigureOut">
              <a:rPr lang="nl-NL" smtClean="0"/>
              <a:t>10-9-2020</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D61B7C0-333E-480C-B129-48E87A2D43B3}" type="slidenum">
              <a:rPr lang="nl-NL" smtClean="0"/>
              <a:t>‹nr.›</a:t>
            </a:fld>
            <a:endParaRPr lang="nl-NL"/>
          </a:p>
        </p:txBody>
      </p:sp>
    </p:spTree>
    <p:extLst>
      <p:ext uri="{BB962C8B-B14F-4D97-AF65-F5344CB8AC3E}">
        <p14:creationId xmlns:p14="http://schemas.microsoft.com/office/powerpoint/2010/main" val="1565886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42A50A14-A463-437D-8C3E-F02245EBF694}" type="datetimeFigureOut">
              <a:rPr lang="nl-NL" smtClean="0"/>
              <a:t>10-9-2020</a:t>
            </a:fld>
            <a:endParaRPr lang="nl-NL"/>
          </a:p>
        </p:txBody>
      </p:sp>
      <p:sp>
        <p:nvSpPr>
          <p:cNvPr id="5" name="Footer Placeholder 4"/>
          <p:cNvSpPr>
            <a:spLocks noGrp="1"/>
          </p:cNvSpPr>
          <p:nvPr>
            <p:ph type="ftr" sz="quarter" idx="11"/>
          </p:nvPr>
        </p:nvSpPr>
        <p:spPr/>
        <p:txBody>
          <a:bodyPr/>
          <a:lstStyle/>
          <a:p>
            <a:endParaRPr lang="nl-N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D61B7C0-333E-480C-B129-48E87A2D43B3}" type="slidenum">
              <a:rPr lang="nl-NL" smtClean="0"/>
              <a:t>‹nr.›</a:t>
            </a:fld>
            <a:endParaRPr lang="nl-NL"/>
          </a:p>
        </p:txBody>
      </p:sp>
    </p:spTree>
    <p:extLst>
      <p:ext uri="{BB962C8B-B14F-4D97-AF65-F5344CB8AC3E}">
        <p14:creationId xmlns:p14="http://schemas.microsoft.com/office/powerpoint/2010/main" val="587235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0A14-A463-437D-8C3E-F02245EBF694}" type="datetimeFigureOut">
              <a:rPr lang="nl-NL" smtClean="0"/>
              <a:t>10-9-2020</a:t>
            </a:fld>
            <a:endParaRPr lang="nl-NL"/>
          </a:p>
        </p:txBody>
      </p:sp>
      <p:sp>
        <p:nvSpPr>
          <p:cNvPr id="6" name="Footer Placeholder 5"/>
          <p:cNvSpPr>
            <a:spLocks noGrp="1"/>
          </p:cNvSpPr>
          <p:nvPr>
            <p:ph type="ftr" sz="quarter" idx="11"/>
          </p:nvPr>
        </p:nvSpPr>
        <p:spPr/>
        <p:txBody>
          <a:bodyPr/>
          <a:lstStyle/>
          <a:p>
            <a:endParaRPr lang="nl-N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D61B7C0-333E-480C-B129-48E87A2D43B3}" type="slidenum">
              <a:rPr lang="nl-NL" smtClean="0"/>
              <a:t>‹nr.›</a:t>
            </a:fld>
            <a:endParaRPr lang="nl-NL"/>
          </a:p>
        </p:txBody>
      </p:sp>
    </p:spTree>
    <p:extLst>
      <p:ext uri="{BB962C8B-B14F-4D97-AF65-F5344CB8AC3E}">
        <p14:creationId xmlns:p14="http://schemas.microsoft.com/office/powerpoint/2010/main" val="2996551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smtClean="0"/>
              <a:t>Klik om de stijl te bewerken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42A50A14-A463-437D-8C3E-F02245EBF694}" type="datetimeFigureOut">
              <a:rPr lang="nl-NL" smtClean="0"/>
              <a:t>10-9-2020</a:t>
            </a:fld>
            <a:endParaRPr lang="nl-NL"/>
          </a:p>
        </p:txBody>
      </p:sp>
      <p:sp>
        <p:nvSpPr>
          <p:cNvPr id="8" name="Footer Placeholder 7"/>
          <p:cNvSpPr>
            <a:spLocks noGrp="1"/>
          </p:cNvSpPr>
          <p:nvPr>
            <p:ph type="ftr" sz="quarter" idx="11"/>
          </p:nvPr>
        </p:nvSpPr>
        <p:spPr/>
        <p:txBody>
          <a:bodyPr/>
          <a:lstStyle/>
          <a:p>
            <a:endParaRPr lang="nl-N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D61B7C0-333E-480C-B129-48E87A2D43B3}" type="slidenum">
              <a:rPr lang="nl-NL" smtClean="0"/>
              <a:t>‹nr.›</a:t>
            </a:fld>
            <a:endParaRPr lang="nl-NL"/>
          </a:p>
        </p:txBody>
      </p:sp>
    </p:spTree>
    <p:extLst>
      <p:ext uri="{BB962C8B-B14F-4D97-AF65-F5344CB8AC3E}">
        <p14:creationId xmlns:p14="http://schemas.microsoft.com/office/powerpoint/2010/main" val="3271771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42A50A14-A463-437D-8C3E-F02245EBF694}" type="datetimeFigureOut">
              <a:rPr lang="nl-NL" smtClean="0"/>
              <a:t>10-9-2020</a:t>
            </a:fld>
            <a:endParaRPr lang="nl-NL"/>
          </a:p>
        </p:txBody>
      </p:sp>
      <p:sp>
        <p:nvSpPr>
          <p:cNvPr id="4" name="Footer Placeholder 3"/>
          <p:cNvSpPr>
            <a:spLocks noGrp="1"/>
          </p:cNvSpPr>
          <p:nvPr>
            <p:ph type="ftr" sz="quarter" idx="11"/>
          </p:nvPr>
        </p:nvSpPr>
        <p:spPr/>
        <p:txBody>
          <a:bodyPr/>
          <a:lstStyle/>
          <a:p>
            <a:endParaRPr lang="nl-N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D61B7C0-333E-480C-B129-48E87A2D43B3}" type="slidenum">
              <a:rPr lang="nl-NL" smtClean="0"/>
              <a:t>‹nr.›</a:t>
            </a:fld>
            <a:endParaRPr lang="nl-NL"/>
          </a:p>
        </p:txBody>
      </p:sp>
    </p:spTree>
    <p:extLst>
      <p:ext uri="{BB962C8B-B14F-4D97-AF65-F5344CB8AC3E}">
        <p14:creationId xmlns:p14="http://schemas.microsoft.com/office/powerpoint/2010/main" val="3938994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A50A14-A463-437D-8C3E-F02245EBF694}" type="datetimeFigureOut">
              <a:rPr lang="nl-NL" smtClean="0"/>
              <a:t>10-9-2020</a:t>
            </a:fld>
            <a:endParaRPr lang="nl-NL"/>
          </a:p>
        </p:txBody>
      </p:sp>
      <p:sp>
        <p:nvSpPr>
          <p:cNvPr id="3" name="Footer Placeholder 2"/>
          <p:cNvSpPr>
            <a:spLocks noGrp="1"/>
          </p:cNvSpPr>
          <p:nvPr>
            <p:ph type="ftr" sz="quarter" idx="11"/>
          </p:nvPr>
        </p:nvSpPr>
        <p:spPr/>
        <p:txBody>
          <a:bodyPr/>
          <a:lstStyle/>
          <a:p>
            <a:endParaRPr lang="nl-N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D61B7C0-333E-480C-B129-48E87A2D43B3}" type="slidenum">
              <a:rPr lang="nl-NL" smtClean="0"/>
              <a:t>‹nr.›</a:t>
            </a:fld>
            <a:endParaRPr lang="nl-NL"/>
          </a:p>
        </p:txBody>
      </p:sp>
    </p:spTree>
    <p:extLst>
      <p:ext uri="{BB962C8B-B14F-4D97-AF65-F5344CB8AC3E}">
        <p14:creationId xmlns:p14="http://schemas.microsoft.com/office/powerpoint/2010/main" val="4242031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l-NL" smtClean="0"/>
              <a:t>Klik om de stijl te bewerken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42A50A14-A463-437D-8C3E-F02245EBF694}" type="datetimeFigureOut">
              <a:rPr lang="nl-NL" smtClean="0"/>
              <a:t>10-9-2020</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D61B7C0-333E-480C-B129-48E87A2D43B3}" type="slidenum">
              <a:rPr lang="nl-NL" smtClean="0"/>
              <a:t>‹nr.›</a:t>
            </a:fld>
            <a:endParaRPr lang="nl-NL"/>
          </a:p>
        </p:txBody>
      </p:sp>
    </p:spTree>
    <p:extLst>
      <p:ext uri="{BB962C8B-B14F-4D97-AF65-F5344CB8AC3E}">
        <p14:creationId xmlns:p14="http://schemas.microsoft.com/office/powerpoint/2010/main" val="934639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42A50A14-A463-437D-8C3E-F02245EBF694}" type="datetimeFigureOut">
              <a:rPr lang="nl-NL" smtClean="0"/>
              <a:t>10-9-2020</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D61B7C0-333E-480C-B129-48E87A2D43B3}" type="slidenum">
              <a:rPr lang="nl-NL" smtClean="0"/>
              <a:t>‹nr.›</a:t>
            </a:fld>
            <a:endParaRPr lang="nl-NL"/>
          </a:p>
        </p:txBody>
      </p:sp>
    </p:spTree>
    <p:extLst>
      <p:ext uri="{BB962C8B-B14F-4D97-AF65-F5344CB8AC3E}">
        <p14:creationId xmlns:p14="http://schemas.microsoft.com/office/powerpoint/2010/main" val="1679234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2A50A14-A463-437D-8C3E-F02245EBF694}" type="datetimeFigureOut">
              <a:rPr lang="nl-NL" smtClean="0"/>
              <a:t>10-9-2020</a:t>
            </a:fld>
            <a:endParaRPr lang="nl-N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D61B7C0-333E-480C-B129-48E87A2D43B3}" type="slidenum">
              <a:rPr lang="nl-NL" smtClean="0"/>
              <a:t>‹nr.›</a:t>
            </a:fld>
            <a:endParaRPr lang="nl-NL"/>
          </a:p>
        </p:txBody>
      </p:sp>
    </p:spTree>
    <p:extLst>
      <p:ext uri="{BB962C8B-B14F-4D97-AF65-F5344CB8AC3E}">
        <p14:creationId xmlns:p14="http://schemas.microsoft.com/office/powerpoint/2010/main" val="894767262"/>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 id="2147483791" r:id="rId13"/>
    <p:sldLayoutId id="2147483792" r:id="rId14"/>
    <p:sldLayoutId id="2147483793" r:id="rId15"/>
    <p:sldLayoutId id="2147483794"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nl-NL" dirty="0"/>
              <a:t>V</a:t>
            </a:r>
            <a:r>
              <a:rPr lang="nl-NL" smtClean="0"/>
              <a:t>an </a:t>
            </a:r>
            <a:r>
              <a:rPr lang="nl-NL" dirty="0" smtClean="0"/>
              <a:t>koelkast tot… ?</a:t>
            </a:r>
            <a:br>
              <a:rPr lang="nl-NL" dirty="0" smtClean="0"/>
            </a:br>
            <a:r>
              <a:rPr lang="nl-NL" sz="3200" dirty="0" smtClean="0">
                <a:solidFill>
                  <a:schemeClr val="accent2">
                    <a:lumMod val="50000"/>
                  </a:schemeClr>
                </a:solidFill>
              </a:rPr>
              <a:t>Mobiele telefoons door de jaren heen</a:t>
            </a:r>
            <a:endParaRPr lang="nl-NL" sz="4000" dirty="0">
              <a:solidFill>
                <a:schemeClr val="accent2">
                  <a:lumMod val="50000"/>
                </a:schemeClr>
              </a:solidFill>
            </a:endParaRPr>
          </a:p>
        </p:txBody>
      </p:sp>
    </p:spTree>
    <p:extLst>
      <p:ext uri="{BB962C8B-B14F-4D97-AF65-F5344CB8AC3E}">
        <p14:creationId xmlns:p14="http://schemas.microsoft.com/office/powerpoint/2010/main" val="35893957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89212" y="3881406"/>
            <a:ext cx="8915400" cy="566738"/>
          </a:xfrm>
        </p:spPr>
        <p:txBody>
          <a:bodyPr/>
          <a:lstStyle/>
          <a:p>
            <a:r>
              <a:rPr lang="nl-NL" dirty="0" smtClean="0">
                <a:latin typeface="+mn-lt"/>
              </a:rPr>
              <a:t>Inhoudsopgave:</a:t>
            </a:r>
            <a:endParaRPr lang="nl-NL" dirty="0">
              <a:latin typeface="+mn-lt"/>
            </a:endParaRPr>
          </a:p>
        </p:txBody>
      </p:sp>
      <p:sp>
        <p:nvSpPr>
          <p:cNvPr id="3" name="Tijdelijke aanduiding voor afbeelding 2"/>
          <p:cNvSpPr>
            <a:spLocks noGrp="1"/>
          </p:cNvSpPr>
          <p:nvPr>
            <p:ph type="pic" idx="1"/>
          </p:nvPr>
        </p:nvSpPr>
        <p:spPr>
          <a:xfrm>
            <a:off x="2589212" y="634965"/>
            <a:ext cx="8915400" cy="2991104"/>
          </a:xfrm>
        </p:spPr>
      </p:sp>
      <p:sp>
        <p:nvSpPr>
          <p:cNvPr id="4" name="Tijdelijke aanduiding voor tekst 3"/>
          <p:cNvSpPr>
            <a:spLocks noGrp="1"/>
          </p:cNvSpPr>
          <p:nvPr>
            <p:ph type="body" sz="half" idx="2"/>
          </p:nvPr>
        </p:nvSpPr>
        <p:spPr>
          <a:xfrm>
            <a:off x="2589212" y="4448144"/>
            <a:ext cx="8915400" cy="493712"/>
          </a:xfrm>
        </p:spPr>
        <p:txBody>
          <a:bodyPr>
            <a:noAutofit/>
          </a:bodyPr>
          <a:lstStyle/>
          <a:p>
            <a:r>
              <a:rPr lang="nl-NL" sz="1600" dirty="0" smtClean="0"/>
              <a:t>Hoofdstuk 1: Nokia</a:t>
            </a:r>
          </a:p>
          <a:p>
            <a:r>
              <a:rPr lang="nl-NL" sz="1600" dirty="0" smtClean="0"/>
              <a:t>Hoofdstuk 2: Samsung</a:t>
            </a:r>
          </a:p>
          <a:p>
            <a:r>
              <a:rPr lang="nl-NL" sz="1600" dirty="0" smtClean="0"/>
              <a:t>Hoofdstuk 3: Motorola</a:t>
            </a:r>
          </a:p>
          <a:p>
            <a:r>
              <a:rPr lang="nl-NL" sz="1600" dirty="0" smtClean="0"/>
              <a:t>Hoofdstuk 4: Apple</a:t>
            </a:r>
          </a:p>
          <a:p>
            <a:r>
              <a:rPr lang="nl-NL" sz="1600" dirty="0" smtClean="0"/>
              <a:t>[Titel] Bronvermelding</a:t>
            </a:r>
            <a:endParaRPr lang="nl-NL" sz="1600" dirty="0"/>
          </a:p>
        </p:txBody>
      </p:sp>
    </p:spTree>
    <p:extLst>
      <p:ext uri="{BB962C8B-B14F-4D97-AF65-F5344CB8AC3E}">
        <p14:creationId xmlns:p14="http://schemas.microsoft.com/office/powerpoint/2010/main" val="16327421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[Titel]</a:t>
            </a:r>
            <a:endParaRPr lang="nl-NL" dirty="0"/>
          </a:p>
        </p:txBody>
      </p:sp>
      <p:sp>
        <p:nvSpPr>
          <p:cNvPr id="3" name="Tijdelijke aanduiding voor tekst 2"/>
          <p:cNvSpPr>
            <a:spLocks noGrp="1"/>
          </p:cNvSpPr>
          <p:nvPr>
            <p:ph type="body" idx="1"/>
          </p:nvPr>
        </p:nvSpPr>
        <p:spPr/>
        <p:txBody>
          <a:bodyPr/>
          <a:lstStyle/>
          <a:p>
            <a:r>
              <a:rPr lang="nl-NL" i="1" dirty="0" smtClean="0"/>
              <a:t>Bron teksten: </a:t>
            </a:r>
            <a:r>
              <a:rPr lang="nl-NL" i="1" dirty="0"/>
              <a:t>Wikipedia, 17 augustus 2020</a:t>
            </a:r>
            <a:endParaRPr lang="nl-NL" dirty="0"/>
          </a:p>
          <a:p>
            <a:endParaRPr lang="nl-NL" dirty="0"/>
          </a:p>
        </p:txBody>
      </p:sp>
    </p:spTree>
    <p:extLst>
      <p:ext uri="{BB962C8B-B14F-4D97-AF65-F5344CB8AC3E}">
        <p14:creationId xmlns:p14="http://schemas.microsoft.com/office/powerpoint/2010/main" val="2474551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Samsung</a:t>
            </a:r>
            <a:endParaRPr lang="nl-NL" dirty="0"/>
          </a:p>
        </p:txBody>
      </p:sp>
      <p:sp>
        <p:nvSpPr>
          <p:cNvPr id="3" name="Tijdelijke aanduiding voor tekst 2"/>
          <p:cNvSpPr>
            <a:spLocks noGrp="1"/>
          </p:cNvSpPr>
          <p:nvPr>
            <p:ph type="body" idx="1"/>
          </p:nvPr>
        </p:nvSpPr>
        <p:spPr/>
        <p:txBody>
          <a:bodyPr/>
          <a:lstStyle/>
          <a:p>
            <a:endParaRPr lang="nl-NL"/>
          </a:p>
        </p:txBody>
      </p:sp>
    </p:spTree>
    <p:extLst>
      <p:ext uri="{BB962C8B-B14F-4D97-AF65-F5344CB8AC3E}">
        <p14:creationId xmlns:p14="http://schemas.microsoft.com/office/powerpoint/2010/main" val="2355357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Nokia</a:t>
            </a:r>
            <a:endParaRPr lang="nl-NL" dirty="0"/>
          </a:p>
        </p:txBody>
      </p:sp>
      <p:sp>
        <p:nvSpPr>
          <p:cNvPr id="4" name="Tijdelijke aanduiding voor tekst 3"/>
          <p:cNvSpPr>
            <a:spLocks noGrp="1"/>
          </p:cNvSpPr>
          <p:nvPr>
            <p:ph type="body" idx="1"/>
          </p:nvPr>
        </p:nvSpPr>
        <p:spPr>
          <a:xfrm>
            <a:off x="2589212" y="3530128"/>
            <a:ext cx="8915399" cy="3327872"/>
          </a:xfrm>
        </p:spPr>
        <p:txBody>
          <a:bodyPr>
            <a:normAutofit/>
          </a:bodyPr>
          <a:lstStyle/>
          <a:p>
            <a:r>
              <a:rPr lang="nl-NL" dirty="0"/>
              <a:t>Rond 1978 ontwikkelde Nokia de DX 200, een digitale telefooncentrale gebaseerd op de 8086-processor van Intel, die toen net op de markt was. In 1981 werd in Scandinavië het eerste mobieletelefonienetwerk ter wereld ingevoerd. Nokia bouwde destijds de eerste autotelefoons voor dit netwerk. Nokia was tot 2012 wereldmarktleider op het gebied van mobiele </a:t>
            </a:r>
            <a:r>
              <a:rPr lang="nl-NL" dirty="0" smtClean="0"/>
              <a:t>telefoons.</a:t>
            </a:r>
            <a:endParaRPr lang="nl-NL" dirty="0"/>
          </a:p>
        </p:txBody>
      </p:sp>
    </p:spTree>
    <p:extLst>
      <p:ext uri="{BB962C8B-B14F-4D97-AF65-F5344CB8AC3E}">
        <p14:creationId xmlns:p14="http://schemas.microsoft.com/office/powerpoint/2010/main" val="1815436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Motorola</a:t>
            </a:r>
            <a:endParaRPr lang="nl-NL" dirty="0"/>
          </a:p>
        </p:txBody>
      </p:sp>
      <p:sp>
        <p:nvSpPr>
          <p:cNvPr id="4" name="Tijdelijke aanduiding voor tekst 3"/>
          <p:cNvSpPr>
            <a:spLocks noGrp="1"/>
          </p:cNvSpPr>
          <p:nvPr>
            <p:ph type="body" idx="1"/>
          </p:nvPr>
        </p:nvSpPr>
        <p:spPr/>
        <p:txBody>
          <a:bodyPr/>
          <a:lstStyle/>
          <a:p>
            <a:endParaRPr lang="nl-NL"/>
          </a:p>
        </p:txBody>
      </p:sp>
    </p:spTree>
    <p:extLst>
      <p:ext uri="{BB962C8B-B14F-4D97-AF65-F5344CB8AC3E}">
        <p14:creationId xmlns:p14="http://schemas.microsoft.com/office/powerpoint/2010/main" val="3692375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Apple</a:t>
            </a:r>
            <a:endParaRPr lang="nl-NL" dirty="0"/>
          </a:p>
        </p:txBody>
      </p:sp>
      <p:sp>
        <p:nvSpPr>
          <p:cNvPr id="3" name="Tijdelijke aanduiding voor tekst 2"/>
          <p:cNvSpPr>
            <a:spLocks noGrp="1"/>
          </p:cNvSpPr>
          <p:nvPr>
            <p:ph type="body" idx="1"/>
          </p:nvPr>
        </p:nvSpPr>
        <p:spPr>
          <a:xfrm>
            <a:off x="2589212" y="3530129"/>
            <a:ext cx="8915399" cy="1758308"/>
          </a:xfrm>
        </p:spPr>
        <p:txBody>
          <a:bodyPr>
            <a:normAutofit/>
          </a:bodyPr>
          <a:lstStyle/>
          <a:p>
            <a:r>
              <a:rPr lang="nl-NL" dirty="0">
                <a:latin typeface="Arial Black" panose="020B0A04020102020204" pitchFamily="34" charset="0"/>
              </a:rPr>
              <a:t>De iPhone is een smartphone van Apple. Met de iPhone is het onder meer mogelijk te bellen, sms'en, mailen, internetten, muziek te beluisteren, foto's en video's te maken en te bekijken, en games te downloaden en te spelen. </a:t>
            </a:r>
            <a:endParaRPr lang="nl-NL" dirty="0" smtClean="0">
              <a:latin typeface="Arial Black" panose="020B0A04020102020204" pitchFamily="34" charset="0"/>
            </a:endParaRPr>
          </a:p>
        </p:txBody>
      </p:sp>
    </p:spTree>
    <p:extLst>
      <p:ext uri="{BB962C8B-B14F-4D97-AF65-F5344CB8AC3E}">
        <p14:creationId xmlns:p14="http://schemas.microsoft.com/office/powerpoint/2010/main" val="1055924620"/>
      </p:ext>
    </p:extLst>
  </p:cSld>
  <p:clrMapOvr>
    <a:masterClrMapping/>
  </p:clrMapOvr>
</p:sld>
</file>

<file path=ppt/theme/theme1.xml><?xml version="1.0" encoding="utf-8"?>
<a:theme xmlns:a="http://schemas.openxmlformats.org/drawingml/2006/main" name="Sliert">
  <a:themeElements>
    <a:clrScheme name="Sliert">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Sliert">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ert">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151</TotalTime>
  <Words>155</Words>
  <Application>Microsoft Office PowerPoint</Application>
  <PresentationFormat>Breedbeeld</PresentationFormat>
  <Paragraphs>15</Paragraphs>
  <Slides>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Arial Black</vt:lpstr>
      <vt:lpstr>Century Gothic</vt:lpstr>
      <vt:lpstr>Wingdings 3</vt:lpstr>
      <vt:lpstr>Sliert</vt:lpstr>
      <vt:lpstr>Van koelkast tot… ? Mobiele telefoons door de jaren heen</vt:lpstr>
      <vt:lpstr>Inhoudsopgave:</vt:lpstr>
      <vt:lpstr>[Titel]</vt:lpstr>
      <vt:lpstr>Samsung</vt:lpstr>
      <vt:lpstr>Nokia</vt:lpstr>
      <vt:lpstr>Motorola</vt:lpstr>
      <vt:lpstr>Apple</vt:lpstr>
    </vt:vector>
  </TitlesOfParts>
  <Company>Accent Automatisering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René Potters</dc:creator>
  <cp:lastModifiedBy>Bas Vroeijenstijn</cp:lastModifiedBy>
  <cp:revision>19</cp:revision>
  <dcterms:created xsi:type="dcterms:W3CDTF">2019-12-11T11:50:57Z</dcterms:created>
  <dcterms:modified xsi:type="dcterms:W3CDTF">2020-09-10T13:30:16Z</dcterms:modified>
</cp:coreProperties>
</file>